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51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744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6496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1297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255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901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633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640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673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479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824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204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499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930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397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951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62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16D64C2-CC93-4507-A6E9-F34CBB409A49}" type="datetimeFigureOut">
              <a:rPr lang="fr-FR" smtClean="0"/>
              <a:t>24/04/2025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9EFCD-39AD-407E-AF78-978A1F49A8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44786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8707"/>
            <a:ext cx="11291719" cy="794113"/>
          </a:xfrm>
          <a:solidFill>
            <a:srgbClr val="FFFFFF">
              <a:alpha val="20000"/>
            </a:srgbClr>
          </a:solidFill>
        </p:spPr>
        <p:txBody>
          <a:bodyPr anchor="t"/>
          <a:lstStyle/>
          <a:p>
            <a:pPr algn="l">
              <a:spcBef>
                <a:spcPts val="0"/>
              </a:spcBef>
            </a:pPr>
            <a:r>
              <a:rPr lang="fr-FR" sz="1200" b="1" dirty="0">
                <a:solidFill>
                  <a:schemeClr val="tx1"/>
                </a:solidFill>
              </a:rPr>
              <a:t>NOM DE L’OPERATION PRESENTEE N°1 </a:t>
            </a:r>
            <a:br>
              <a:rPr lang="fr-FR" sz="1200" b="1" dirty="0">
                <a:solidFill>
                  <a:schemeClr val="tx1"/>
                </a:solidFill>
              </a:rPr>
            </a:br>
            <a:r>
              <a:rPr lang="fr-FR" sz="1200" b="1" dirty="0">
                <a:solidFill>
                  <a:schemeClr val="tx1"/>
                </a:solidFill>
              </a:rPr>
              <a:t>Spécification du projet :</a:t>
            </a:r>
            <a:br>
              <a:rPr lang="fr-FR" sz="16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Maître d’ouvrage/ Maître d’</a:t>
            </a:r>
            <a:r>
              <a:rPr lang="fr-FR" sz="1100" b="1" dirty="0" err="1">
                <a:solidFill>
                  <a:schemeClr val="tx1"/>
                </a:solidFill>
              </a:rPr>
              <a:t>oeuvre</a:t>
            </a:r>
            <a:r>
              <a:rPr lang="fr-FR" sz="1100" b="1" dirty="0">
                <a:solidFill>
                  <a:schemeClr val="tx1"/>
                </a:solidFill>
              </a:rPr>
              <a:t> </a:t>
            </a:r>
            <a:r>
              <a:rPr lang="fr-FR" sz="1100" dirty="0">
                <a:solidFill>
                  <a:schemeClr val="tx1"/>
                </a:solidFill>
              </a:rPr>
              <a:t>: ………………………………- </a:t>
            </a:r>
            <a:r>
              <a:rPr lang="fr-FR" sz="1100" b="1" dirty="0">
                <a:solidFill>
                  <a:schemeClr val="tx1"/>
                </a:solidFill>
              </a:rPr>
              <a:t>Lieu</a:t>
            </a:r>
            <a:r>
              <a:rPr lang="fr-FR" sz="1100" dirty="0">
                <a:solidFill>
                  <a:schemeClr val="tx1"/>
                </a:solidFill>
              </a:rPr>
              <a:t> : Commune (département) - </a:t>
            </a:r>
            <a:r>
              <a:rPr lang="fr-FR" sz="1100" b="1" dirty="0">
                <a:solidFill>
                  <a:schemeClr val="tx1"/>
                </a:solidFill>
              </a:rPr>
              <a:t>Montant</a:t>
            </a:r>
            <a:r>
              <a:rPr lang="fr-FR" sz="1100" dirty="0">
                <a:solidFill>
                  <a:schemeClr val="tx1"/>
                </a:solidFill>
              </a:rPr>
              <a:t> :……………. € - </a:t>
            </a:r>
            <a:r>
              <a:rPr lang="fr-FR" sz="1100" b="1" dirty="0">
                <a:solidFill>
                  <a:schemeClr val="tx1"/>
                </a:solidFill>
              </a:rPr>
              <a:t>Surface</a:t>
            </a:r>
            <a:r>
              <a:rPr lang="fr-FR" sz="1100" dirty="0">
                <a:solidFill>
                  <a:schemeClr val="tx1"/>
                </a:solidFill>
              </a:rPr>
              <a:t> :…………..m²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Avancement</a:t>
            </a:r>
            <a:r>
              <a:rPr lang="fr-FR" sz="1100" dirty="0">
                <a:solidFill>
                  <a:schemeClr val="tx1"/>
                </a:solidFill>
              </a:rPr>
              <a:t>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0BC58-E616-18B4-1D56-814F4DF6DC99}"/>
              </a:ext>
            </a:extLst>
          </p:cNvPr>
          <p:cNvSpPr/>
          <p:nvPr/>
        </p:nvSpPr>
        <p:spPr>
          <a:xfrm>
            <a:off x="4569781" y="1756602"/>
            <a:ext cx="3052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PHOTOS </a:t>
            </a:r>
            <a:endParaRPr lang="fr-F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47400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3B9F9-0341-4157-5EBD-4234263AC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50B05C-797A-2BDD-090B-CDD0CE8B8F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707"/>
            <a:ext cx="11291719" cy="794113"/>
          </a:xfrm>
          <a:solidFill>
            <a:srgbClr val="FFFFFF">
              <a:alpha val="20000"/>
            </a:srgbClr>
          </a:solidFill>
        </p:spPr>
        <p:txBody>
          <a:bodyPr anchor="t"/>
          <a:lstStyle/>
          <a:p>
            <a:pPr algn="l">
              <a:spcBef>
                <a:spcPts val="0"/>
              </a:spcBef>
            </a:pPr>
            <a:r>
              <a:rPr lang="fr-FR" sz="1200" b="1" dirty="0">
                <a:solidFill>
                  <a:schemeClr val="tx1"/>
                </a:solidFill>
              </a:rPr>
              <a:t>NOM DE L’OPERATION PRESENTEE N°2 </a:t>
            </a:r>
            <a:br>
              <a:rPr lang="fr-FR" sz="1200" b="1" dirty="0">
                <a:solidFill>
                  <a:schemeClr val="tx1"/>
                </a:solidFill>
              </a:rPr>
            </a:br>
            <a:r>
              <a:rPr lang="fr-FR" sz="1200" b="1" dirty="0">
                <a:solidFill>
                  <a:schemeClr val="tx1"/>
                </a:solidFill>
              </a:rPr>
              <a:t>Spécification du projet :</a:t>
            </a:r>
            <a:br>
              <a:rPr lang="fr-FR" sz="16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Maître d’ouvrage/ Maître d’</a:t>
            </a:r>
            <a:r>
              <a:rPr lang="fr-FR" sz="1100" b="1" dirty="0" err="1">
                <a:solidFill>
                  <a:schemeClr val="tx1"/>
                </a:solidFill>
              </a:rPr>
              <a:t>oeuvre</a:t>
            </a:r>
            <a:r>
              <a:rPr lang="fr-FR" sz="1100" b="1" dirty="0">
                <a:solidFill>
                  <a:schemeClr val="tx1"/>
                </a:solidFill>
              </a:rPr>
              <a:t> </a:t>
            </a:r>
            <a:r>
              <a:rPr lang="fr-FR" sz="1100" dirty="0">
                <a:solidFill>
                  <a:schemeClr val="tx1"/>
                </a:solidFill>
              </a:rPr>
              <a:t>: ………………………………- </a:t>
            </a:r>
            <a:r>
              <a:rPr lang="fr-FR" sz="1100" b="1" dirty="0">
                <a:solidFill>
                  <a:schemeClr val="tx1"/>
                </a:solidFill>
              </a:rPr>
              <a:t>Lieu</a:t>
            </a:r>
            <a:r>
              <a:rPr lang="fr-FR" sz="1100" dirty="0">
                <a:solidFill>
                  <a:schemeClr val="tx1"/>
                </a:solidFill>
              </a:rPr>
              <a:t> : Commune (département) - </a:t>
            </a:r>
            <a:r>
              <a:rPr lang="fr-FR" sz="1100" b="1" dirty="0">
                <a:solidFill>
                  <a:schemeClr val="tx1"/>
                </a:solidFill>
              </a:rPr>
              <a:t>Montant</a:t>
            </a:r>
            <a:r>
              <a:rPr lang="fr-FR" sz="1100" dirty="0">
                <a:solidFill>
                  <a:schemeClr val="tx1"/>
                </a:solidFill>
              </a:rPr>
              <a:t> :……………. € - </a:t>
            </a:r>
            <a:r>
              <a:rPr lang="fr-FR" sz="1100" b="1" dirty="0">
                <a:solidFill>
                  <a:schemeClr val="tx1"/>
                </a:solidFill>
              </a:rPr>
              <a:t>Surface</a:t>
            </a:r>
            <a:r>
              <a:rPr lang="fr-FR" sz="1100" dirty="0">
                <a:solidFill>
                  <a:schemeClr val="tx1"/>
                </a:solidFill>
              </a:rPr>
              <a:t> :…………..m²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Avancement</a:t>
            </a:r>
            <a:r>
              <a:rPr lang="fr-FR" sz="1100" dirty="0">
                <a:solidFill>
                  <a:schemeClr val="tx1"/>
                </a:solidFill>
              </a:rPr>
              <a:t>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02A7FB-7793-48ED-4797-9620257A3DB8}"/>
              </a:ext>
            </a:extLst>
          </p:cNvPr>
          <p:cNvSpPr/>
          <p:nvPr/>
        </p:nvSpPr>
        <p:spPr>
          <a:xfrm>
            <a:off x="4569781" y="1756602"/>
            <a:ext cx="3052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PHOTOS </a:t>
            </a:r>
            <a:endParaRPr lang="fr-F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1457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91C7B-532D-C398-19C3-39D740BE6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B2DB6-6E6F-22E6-FD81-194FC7DF6F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707"/>
            <a:ext cx="11291719" cy="794113"/>
          </a:xfrm>
          <a:solidFill>
            <a:srgbClr val="FFFFFF">
              <a:alpha val="20000"/>
            </a:srgbClr>
          </a:solidFill>
        </p:spPr>
        <p:txBody>
          <a:bodyPr anchor="t"/>
          <a:lstStyle/>
          <a:p>
            <a:pPr algn="l">
              <a:spcBef>
                <a:spcPts val="0"/>
              </a:spcBef>
            </a:pPr>
            <a:r>
              <a:rPr lang="fr-FR" sz="1200" b="1" dirty="0">
                <a:solidFill>
                  <a:schemeClr val="tx1"/>
                </a:solidFill>
              </a:rPr>
              <a:t>NOM DE L’OPERATION PRESENTEE N°3 </a:t>
            </a:r>
            <a:br>
              <a:rPr lang="fr-FR" sz="1200" b="1" dirty="0">
                <a:solidFill>
                  <a:schemeClr val="tx1"/>
                </a:solidFill>
              </a:rPr>
            </a:br>
            <a:r>
              <a:rPr lang="fr-FR" sz="1200" b="1" dirty="0">
                <a:solidFill>
                  <a:schemeClr val="tx1"/>
                </a:solidFill>
              </a:rPr>
              <a:t>Spécification du projet :</a:t>
            </a:r>
            <a:br>
              <a:rPr lang="fr-FR" sz="16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Maître d’ouvrage/ Maître d’</a:t>
            </a:r>
            <a:r>
              <a:rPr lang="fr-FR" sz="1100" b="1" dirty="0" err="1">
                <a:solidFill>
                  <a:schemeClr val="tx1"/>
                </a:solidFill>
              </a:rPr>
              <a:t>oeuvre</a:t>
            </a:r>
            <a:r>
              <a:rPr lang="fr-FR" sz="1100" b="1" dirty="0">
                <a:solidFill>
                  <a:schemeClr val="tx1"/>
                </a:solidFill>
              </a:rPr>
              <a:t> </a:t>
            </a:r>
            <a:r>
              <a:rPr lang="fr-FR" sz="1100" dirty="0">
                <a:solidFill>
                  <a:schemeClr val="tx1"/>
                </a:solidFill>
              </a:rPr>
              <a:t>: ………………………………- </a:t>
            </a:r>
            <a:r>
              <a:rPr lang="fr-FR" sz="1100" b="1" dirty="0">
                <a:solidFill>
                  <a:schemeClr val="tx1"/>
                </a:solidFill>
              </a:rPr>
              <a:t>Lieu</a:t>
            </a:r>
            <a:r>
              <a:rPr lang="fr-FR" sz="1100" dirty="0">
                <a:solidFill>
                  <a:schemeClr val="tx1"/>
                </a:solidFill>
              </a:rPr>
              <a:t> : Commune (département) - </a:t>
            </a:r>
            <a:r>
              <a:rPr lang="fr-FR" sz="1100" b="1" dirty="0">
                <a:solidFill>
                  <a:schemeClr val="tx1"/>
                </a:solidFill>
              </a:rPr>
              <a:t>Montant</a:t>
            </a:r>
            <a:r>
              <a:rPr lang="fr-FR" sz="1100" dirty="0">
                <a:solidFill>
                  <a:schemeClr val="tx1"/>
                </a:solidFill>
              </a:rPr>
              <a:t> :……………. € - </a:t>
            </a:r>
            <a:r>
              <a:rPr lang="fr-FR" sz="1100" b="1" dirty="0">
                <a:solidFill>
                  <a:schemeClr val="tx1"/>
                </a:solidFill>
              </a:rPr>
              <a:t>Surface</a:t>
            </a:r>
            <a:r>
              <a:rPr lang="fr-FR" sz="1100" dirty="0">
                <a:solidFill>
                  <a:schemeClr val="tx1"/>
                </a:solidFill>
              </a:rPr>
              <a:t> :…………..m²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Avancement</a:t>
            </a:r>
            <a:r>
              <a:rPr lang="fr-FR" sz="1100" dirty="0">
                <a:solidFill>
                  <a:schemeClr val="tx1"/>
                </a:solidFill>
              </a:rPr>
              <a:t>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85D8BF-6D3A-2D1E-2A61-34BDEFA26BFB}"/>
              </a:ext>
            </a:extLst>
          </p:cNvPr>
          <p:cNvSpPr/>
          <p:nvPr/>
        </p:nvSpPr>
        <p:spPr>
          <a:xfrm>
            <a:off x="4569781" y="1756602"/>
            <a:ext cx="3052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PHOTOS </a:t>
            </a:r>
            <a:endParaRPr lang="fr-F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70189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D0CDD-3271-AB94-4B89-E4E017FE3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2EE543-29AA-6C35-9B08-274152D86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707"/>
            <a:ext cx="11291719" cy="794113"/>
          </a:xfrm>
          <a:solidFill>
            <a:srgbClr val="FFFFFF">
              <a:alpha val="20000"/>
            </a:srgbClr>
          </a:solidFill>
        </p:spPr>
        <p:txBody>
          <a:bodyPr anchor="t"/>
          <a:lstStyle/>
          <a:p>
            <a:pPr algn="l">
              <a:spcBef>
                <a:spcPts val="0"/>
              </a:spcBef>
            </a:pPr>
            <a:r>
              <a:rPr lang="fr-FR" sz="1200" b="1" dirty="0">
                <a:solidFill>
                  <a:schemeClr val="tx1"/>
                </a:solidFill>
              </a:rPr>
              <a:t>NOM DE L’OPERATION PRESENTEE N°4</a:t>
            </a:r>
            <a:br>
              <a:rPr lang="fr-FR" sz="1200" b="1" dirty="0">
                <a:solidFill>
                  <a:schemeClr val="tx1"/>
                </a:solidFill>
              </a:rPr>
            </a:br>
            <a:r>
              <a:rPr lang="fr-FR" sz="1200" b="1" dirty="0">
                <a:solidFill>
                  <a:schemeClr val="tx1"/>
                </a:solidFill>
              </a:rPr>
              <a:t>Spécification du projet :</a:t>
            </a:r>
            <a:br>
              <a:rPr lang="fr-FR" sz="16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Maître d’ouvrage/ Maître d’</a:t>
            </a:r>
            <a:r>
              <a:rPr lang="fr-FR" sz="1100" b="1" dirty="0" err="1">
                <a:solidFill>
                  <a:schemeClr val="tx1"/>
                </a:solidFill>
              </a:rPr>
              <a:t>oeuvre</a:t>
            </a:r>
            <a:r>
              <a:rPr lang="fr-FR" sz="1100" b="1" dirty="0">
                <a:solidFill>
                  <a:schemeClr val="tx1"/>
                </a:solidFill>
              </a:rPr>
              <a:t> </a:t>
            </a:r>
            <a:r>
              <a:rPr lang="fr-FR" sz="1100" dirty="0">
                <a:solidFill>
                  <a:schemeClr val="tx1"/>
                </a:solidFill>
              </a:rPr>
              <a:t>: ………………………………- </a:t>
            </a:r>
            <a:r>
              <a:rPr lang="fr-FR" sz="1100" b="1" dirty="0">
                <a:solidFill>
                  <a:schemeClr val="tx1"/>
                </a:solidFill>
              </a:rPr>
              <a:t>Lieu</a:t>
            </a:r>
            <a:r>
              <a:rPr lang="fr-FR" sz="1100" dirty="0">
                <a:solidFill>
                  <a:schemeClr val="tx1"/>
                </a:solidFill>
              </a:rPr>
              <a:t> : Commune (département) - </a:t>
            </a:r>
            <a:r>
              <a:rPr lang="fr-FR" sz="1100" b="1" dirty="0">
                <a:solidFill>
                  <a:schemeClr val="tx1"/>
                </a:solidFill>
              </a:rPr>
              <a:t>Montant</a:t>
            </a:r>
            <a:r>
              <a:rPr lang="fr-FR" sz="1100" dirty="0">
                <a:solidFill>
                  <a:schemeClr val="tx1"/>
                </a:solidFill>
              </a:rPr>
              <a:t> :……………. € - </a:t>
            </a:r>
            <a:r>
              <a:rPr lang="fr-FR" sz="1100" b="1" dirty="0">
                <a:solidFill>
                  <a:schemeClr val="tx1"/>
                </a:solidFill>
              </a:rPr>
              <a:t>Surface</a:t>
            </a:r>
            <a:r>
              <a:rPr lang="fr-FR" sz="1100" dirty="0">
                <a:solidFill>
                  <a:schemeClr val="tx1"/>
                </a:solidFill>
              </a:rPr>
              <a:t> :…………..m²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Avancement</a:t>
            </a:r>
            <a:r>
              <a:rPr lang="fr-FR" sz="1100" dirty="0">
                <a:solidFill>
                  <a:schemeClr val="tx1"/>
                </a:solidFill>
              </a:rPr>
              <a:t>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04DCB5-B5C8-29A5-1773-1DE240EA9EBF}"/>
              </a:ext>
            </a:extLst>
          </p:cNvPr>
          <p:cNvSpPr/>
          <p:nvPr/>
        </p:nvSpPr>
        <p:spPr>
          <a:xfrm>
            <a:off x="4569781" y="1756602"/>
            <a:ext cx="3052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PHOTOS </a:t>
            </a:r>
            <a:endParaRPr lang="fr-F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70811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C2F57-809B-4A48-E393-303C7957D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50546A-E9BC-C789-57EB-88CF2BCAA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8707"/>
            <a:ext cx="11291719" cy="794113"/>
          </a:xfrm>
          <a:solidFill>
            <a:srgbClr val="FFFFFF">
              <a:alpha val="20000"/>
            </a:srgbClr>
          </a:solidFill>
        </p:spPr>
        <p:txBody>
          <a:bodyPr anchor="t"/>
          <a:lstStyle/>
          <a:p>
            <a:pPr algn="l">
              <a:spcBef>
                <a:spcPts val="0"/>
              </a:spcBef>
            </a:pPr>
            <a:r>
              <a:rPr lang="fr-FR" sz="1200" b="1" dirty="0">
                <a:solidFill>
                  <a:schemeClr val="tx1"/>
                </a:solidFill>
              </a:rPr>
              <a:t>NOM DE L’OPERATION PRESENTEE N°5</a:t>
            </a:r>
            <a:br>
              <a:rPr lang="fr-FR" sz="1200" b="1" dirty="0">
                <a:solidFill>
                  <a:schemeClr val="tx1"/>
                </a:solidFill>
              </a:rPr>
            </a:br>
            <a:r>
              <a:rPr lang="fr-FR" sz="1200" b="1" dirty="0">
                <a:solidFill>
                  <a:schemeClr val="tx1"/>
                </a:solidFill>
              </a:rPr>
              <a:t>Spécification du projet :</a:t>
            </a:r>
            <a:br>
              <a:rPr lang="fr-FR" sz="16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Maître d’ouvrage/ Maître d’</a:t>
            </a:r>
            <a:r>
              <a:rPr lang="fr-FR" sz="1100" b="1" dirty="0" err="1">
                <a:solidFill>
                  <a:schemeClr val="tx1"/>
                </a:solidFill>
              </a:rPr>
              <a:t>oeuvre</a:t>
            </a:r>
            <a:r>
              <a:rPr lang="fr-FR" sz="1100" b="1" dirty="0">
                <a:solidFill>
                  <a:schemeClr val="tx1"/>
                </a:solidFill>
              </a:rPr>
              <a:t> </a:t>
            </a:r>
            <a:r>
              <a:rPr lang="fr-FR" sz="1100" dirty="0">
                <a:solidFill>
                  <a:schemeClr val="tx1"/>
                </a:solidFill>
              </a:rPr>
              <a:t>: ………………………………- </a:t>
            </a:r>
            <a:r>
              <a:rPr lang="fr-FR" sz="1100" b="1" dirty="0">
                <a:solidFill>
                  <a:schemeClr val="tx1"/>
                </a:solidFill>
              </a:rPr>
              <a:t>Lieu</a:t>
            </a:r>
            <a:r>
              <a:rPr lang="fr-FR" sz="1100" dirty="0">
                <a:solidFill>
                  <a:schemeClr val="tx1"/>
                </a:solidFill>
              </a:rPr>
              <a:t> : Commune (département) - </a:t>
            </a:r>
            <a:r>
              <a:rPr lang="fr-FR" sz="1100" b="1" dirty="0">
                <a:solidFill>
                  <a:schemeClr val="tx1"/>
                </a:solidFill>
              </a:rPr>
              <a:t>Montant</a:t>
            </a:r>
            <a:r>
              <a:rPr lang="fr-FR" sz="1100" dirty="0">
                <a:solidFill>
                  <a:schemeClr val="tx1"/>
                </a:solidFill>
              </a:rPr>
              <a:t> :……………. € - </a:t>
            </a:r>
            <a:r>
              <a:rPr lang="fr-FR" sz="1100" b="1" dirty="0">
                <a:solidFill>
                  <a:schemeClr val="tx1"/>
                </a:solidFill>
              </a:rPr>
              <a:t>Surface</a:t>
            </a:r>
            <a:r>
              <a:rPr lang="fr-FR" sz="1100" dirty="0">
                <a:solidFill>
                  <a:schemeClr val="tx1"/>
                </a:solidFill>
              </a:rPr>
              <a:t> :…………..m²</a:t>
            </a:r>
            <a:br>
              <a:rPr lang="fr-FR" sz="1100" dirty="0">
                <a:solidFill>
                  <a:schemeClr val="tx1"/>
                </a:solidFill>
              </a:rPr>
            </a:br>
            <a:r>
              <a:rPr lang="fr-FR" sz="1100" b="1" dirty="0">
                <a:solidFill>
                  <a:schemeClr val="tx1"/>
                </a:solidFill>
              </a:rPr>
              <a:t>Avancement</a:t>
            </a:r>
            <a:r>
              <a:rPr lang="fr-FR" sz="1100" dirty="0">
                <a:solidFill>
                  <a:schemeClr val="tx1"/>
                </a:solidFill>
              </a:rPr>
              <a:t> :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09C9A4-F287-CE15-E785-3EBA862EFD4E}"/>
              </a:ext>
            </a:extLst>
          </p:cNvPr>
          <p:cNvSpPr/>
          <p:nvPr/>
        </p:nvSpPr>
        <p:spPr>
          <a:xfrm>
            <a:off x="4569781" y="1756602"/>
            <a:ext cx="3052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PHOTOS </a:t>
            </a:r>
            <a:endParaRPr lang="fr-F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572624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Rouge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190</Words>
  <Application>Microsoft Office PowerPoint</Application>
  <PresentationFormat>Grand écran</PresentationFormat>
  <Paragraphs>10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8" baseType="lpstr">
      <vt:lpstr>Century Gothic</vt:lpstr>
      <vt:lpstr>Wingdings 3</vt:lpstr>
      <vt:lpstr>Ion</vt:lpstr>
      <vt:lpstr>NOM DE L’OPERATION PRESENTEE N°1  Spécification du projet : Maître d’ouvrage/ Maître d’oeuvre : ………………………………- Lieu : Commune (département) - Montant :……………. € - Surface :…………..m² Avancement : </vt:lpstr>
      <vt:lpstr>NOM DE L’OPERATION PRESENTEE N°2  Spécification du projet : Maître d’ouvrage/ Maître d’oeuvre : ………………………………- Lieu : Commune (département) - Montant :……………. € - Surface :…………..m² Avancement : </vt:lpstr>
      <vt:lpstr>NOM DE L’OPERATION PRESENTEE N°3  Spécification du projet : Maître d’ouvrage/ Maître d’oeuvre : ………………………………- Lieu : Commune (département) - Montant :……………. € - Surface :…………..m² Avancement : </vt:lpstr>
      <vt:lpstr>NOM DE L’OPERATION PRESENTEE N°4 Spécification du projet : Maître d’ouvrage/ Maître d’oeuvre : ………………………………- Lieu : Commune (département) - Montant :……………. € - Surface :…………..m² Avancement : </vt:lpstr>
      <vt:lpstr>NOM DE L’OPERATION PRESENTEE N°5 Spécification du projet : Maître d’ouvrage/ Maître d’oeuvre : ………………………………- Lieu : Commune (département) - Montant :……………. € - Surface :…………..m² Avancement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Rénovation de la Cité de l’Espoir en foyer de jeunes travailleurs</dc:title>
  <dc:creator>cplusm</dc:creator>
  <cp:lastModifiedBy>Mathias DELARUE</cp:lastModifiedBy>
  <cp:revision>61</cp:revision>
  <dcterms:created xsi:type="dcterms:W3CDTF">2020-12-09T09:17:25Z</dcterms:created>
  <dcterms:modified xsi:type="dcterms:W3CDTF">2025-04-24T11:37:07Z</dcterms:modified>
</cp:coreProperties>
</file>